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439775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48" autoAdjust="0"/>
    <p:restoredTop sz="94660"/>
  </p:normalViewPr>
  <p:slideViewPr>
    <p:cSldViewPr>
      <p:cViewPr varScale="1">
        <p:scale>
          <a:sx n="100" d="100"/>
          <a:sy n="100" d="100"/>
        </p:scale>
        <p:origin x="114" y="22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1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ＭＳ Ｐ明朝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ＭＳ Ｐ明朝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ＭＳ Ｐ明朝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>
              <a:defRPr/>
            </a:pPr>
            <a:fld id="{D90BDD83-31A0-4AB7-A0A8-09F8129174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0977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4ECC72-5B81-42F9-8EFE-69716CBA5D78}" type="slidenum">
              <a:rPr lang="en-US" altLang="ja-JP" sz="1400" smtClean="0"/>
              <a:pPr>
                <a:spcBef>
                  <a:spcPct val="0"/>
                </a:spcBef>
              </a:pPr>
              <a:t>1</a:t>
            </a:fld>
            <a:endParaRPr lang="en-US" altLang="ja-JP" sz="1400"/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812800"/>
            <a:ext cx="712628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ja-JP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3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456" y="2347916"/>
            <a:ext cx="11424867" cy="1620837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7027" y="4283075"/>
            <a:ext cx="9407842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15" indent="0" algn="ctr">
              <a:buNone/>
              <a:defRPr/>
            </a:lvl2pPr>
            <a:lvl3pPr marL="914430" indent="0" algn="ctr">
              <a:buNone/>
              <a:defRPr/>
            </a:lvl3pPr>
            <a:lvl4pPr marL="1371646" indent="0" algn="ctr">
              <a:buNone/>
              <a:defRPr/>
            </a:lvl4pPr>
            <a:lvl5pPr marL="1828861" indent="0" algn="ctr">
              <a:buNone/>
              <a:defRPr/>
            </a:lvl5pPr>
            <a:lvl6pPr marL="2286076" indent="0" algn="ctr">
              <a:buNone/>
              <a:defRPr/>
            </a:lvl6pPr>
            <a:lvl7pPr marL="2743291" indent="0" algn="ctr">
              <a:buNone/>
              <a:defRPr/>
            </a:lvl7pPr>
            <a:lvl8pPr marL="3200506" indent="0" algn="ctr">
              <a:buNone/>
              <a:defRPr/>
            </a:lvl8pPr>
            <a:lvl9pPr marL="3657722" indent="0" algn="ctr">
              <a:buNone/>
              <a:defRPr/>
            </a:lvl9pPr>
          </a:lstStyle>
          <a:p>
            <a:r>
              <a:rPr lang="en-US" altLang="ja-JP"/>
              <a:t>Click to edit Master subtitle style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47E99-CC1D-40CD-B502-C27DCFD737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1785424"/>
      </p:ext>
    </p:extLst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C5329-510A-4A0E-A528-54D09FD31B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0379801"/>
      </p:ext>
    </p:extLst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0133" y="301628"/>
            <a:ext cx="3022362" cy="6454775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0933" y="301628"/>
            <a:ext cx="8866018" cy="6454775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7EB9B-9398-40F5-887B-C1203DA98B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9029760"/>
      </p:ext>
    </p:extLst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986AD-C2A2-4464-BC70-FE6492E93C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8256359"/>
      </p:ext>
    </p:extLst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483" y="4857753"/>
            <a:ext cx="11422751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2483" y="3203577"/>
            <a:ext cx="11422751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15" indent="0">
              <a:buNone/>
              <a:defRPr sz="1800"/>
            </a:lvl2pPr>
            <a:lvl3pPr marL="914430" indent="0">
              <a:buNone/>
              <a:defRPr sz="1600"/>
            </a:lvl3pPr>
            <a:lvl4pPr marL="1371646" indent="0">
              <a:buNone/>
              <a:defRPr sz="1400"/>
            </a:lvl4pPr>
            <a:lvl5pPr marL="1828861" indent="0">
              <a:buNone/>
              <a:defRPr sz="1400"/>
            </a:lvl5pPr>
            <a:lvl6pPr marL="2286076" indent="0">
              <a:buNone/>
              <a:defRPr sz="1400"/>
            </a:lvl6pPr>
            <a:lvl7pPr marL="2743291" indent="0">
              <a:buNone/>
              <a:defRPr sz="1400"/>
            </a:lvl7pPr>
            <a:lvl8pPr marL="3200506" indent="0">
              <a:buNone/>
              <a:defRPr sz="1400"/>
            </a:lvl8pPr>
            <a:lvl9pPr marL="3657722" indent="0">
              <a:buNone/>
              <a:defRPr sz="14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6B513-E3D6-4307-B426-297741D21A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0928104"/>
      </p:ext>
    </p:extLst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931" y="1768478"/>
            <a:ext cx="5943132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17249" y="1768478"/>
            <a:ext cx="5945248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81CFB-4308-4605-8022-477C9FD760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6695235"/>
      </p:ext>
    </p:extLst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049" y="303216"/>
            <a:ext cx="12095798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047" y="1692275"/>
            <a:ext cx="593678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5" indent="0">
              <a:buNone/>
              <a:defRPr sz="2000" b="1"/>
            </a:lvl2pPr>
            <a:lvl3pPr marL="914430" indent="0">
              <a:buNone/>
              <a:defRPr sz="1800" b="1"/>
            </a:lvl3pPr>
            <a:lvl4pPr marL="1371646" indent="0">
              <a:buNone/>
              <a:defRPr sz="1600" b="1"/>
            </a:lvl4pPr>
            <a:lvl5pPr marL="1828861" indent="0">
              <a:buNone/>
              <a:defRPr sz="1600" b="1"/>
            </a:lvl5pPr>
            <a:lvl6pPr marL="2286076" indent="0">
              <a:buNone/>
              <a:defRPr sz="1600" b="1"/>
            </a:lvl6pPr>
            <a:lvl7pPr marL="2743291" indent="0">
              <a:buNone/>
              <a:defRPr sz="1600" b="1"/>
            </a:lvl7pPr>
            <a:lvl8pPr marL="3200506" indent="0">
              <a:buNone/>
              <a:defRPr sz="1600" b="1"/>
            </a:lvl8pPr>
            <a:lvl9pPr marL="3657722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047" y="2397125"/>
            <a:ext cx="593678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7831" y="1692275"/>
            <a:ext cx="5941016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5" indent="0">
              <a:buNone/>
              <a:defRPr sz="2000" b="1"/>
            </a:lvl2pPr>
            <a:lvl3pPr marL="914430" indent="0">
              <a:buNone/>
              <a:defRPr sz="1800" b="1"/>
            </a:lvl3pPr>
            <a:lvl4pPr marL="1371646" indent="0">
              <a:buNone/>
              <a:defRPr sz="1600" b="1"/>
            </a:lvl4pPr>
            <a:lvl5pPr marL="1828861" indent="0">
              <a:buNone/>
              <a:defRPr sz="1600" b="1"/>
            </a:lvl5pPr>
            <a:lvl6pPr marL="2286076" indent="0">
              <a:buNone/>
              <a:defRPr sz="1600" b="1"/>
            </a:lvl6pPr>
            <a:lvl7pPr marL="2743291" indent="0">
              <a:buNone/>
              <a:defRPr sz="1600" b="1"/>
            </a:lvl7pPr>
            <a:lvl8pPr marL="3200506" indent="0">
              <a:buNone/>
              <a:defRPr sz="1600" b="1"/>
            </a:lvl8pPr>
            <a:lvl9pPr marL="3657722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7831" y="2397125"/>
            <a:ext cx="5941016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81D03-5C72-4395-8550-C3F0C68B74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2890784"/>
      </p:ext>
    </p:extLst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1213F-DE4A-4D10-9463-C3D24E3A37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1023852"/>
      </p:ext>
    </p:extLst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774DB-889C-4187-AF23-71096EC0E7B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0128119"/>
      </p:ext>
    </p:extLst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047" y="301628"/>
            <a:ext cx="4421369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5272" y="301625"/>
            <a:ext cx="751357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047" y="1581153"/>
            <a:ext cx="4421369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15" indent="0">
              <a:buNone/>
              <a:defRPr sz="1200"/>
            </a:lvl2pPr>
            <a:lvl3pPr marL="914430" indent="0">
              <a:buNone/>
              <a:defRPr sz="1000"/>
            </a:lvl3pPr>
            <a:lvl4pPr marL="1371646" indent="0">
              <a:buNone/>
              <a:defRPr sz="900"/>
            </a:lvl4pPr>
            <a:lvl5pPr marL="1828861" indent="0">
              <a:buNone/>
              <a:defRPr sz="900"/>
            </a:lvl5pPr>
            <a:lvl6pPr marL="2286076" indent="0">
              <a:buNone/>
              <a:defRPr sz="900"/>
            </a:lvl6pPr>
            <a:lvl7pPr marL="2743291" indent="0">
              <a:buNone/>
              <a:defRPr sz="900"/>
            </a:lvl7pPr>
            <a:lvl8pPr marL="3200506" indent="0">
              <a:buNone/>
              <a:defRPr sz="900"/>
            </a:lvl8pPr>
            <a:lvl9pPr marL="3657722" indent="0">
              <a:buNone/>
              <a:defRPr sz="9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ADAE2-02CC-41DB-98E2-36F2023A03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7398433"/>
      </p:ext>
    </p:extLst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045" y="5291141"/>
            <a:ext cx="806386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/>
              <a:t>Click to edit Master title style</a:t>
            </a:r>
            <a:endParaRPr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35045" y="674691"/>
            <a:ext cx="806386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15" indent="0">
              <a:buNone/>
              <a:defRPr sz="2800"/>
            </a:lvl2pPr>
            <a:lvl3pPr marL="914430" indent="0">
              <a:buNone/>
              <a:defRPr sz="2400"/>
            </a:lvl3pPr>
            <a:lvl4pPr marL="1371646" indent="0">
              <a:buNone/>
              <a:defRPr sz="2000"/>
            </a:lvl4pPr>
            <a:lvl5pPr marL="1828861" indent="0">
              <a:buNone/>
              <a:defRPr sz="2000"/>
            </a:lvl5pPr>
            <a:lvl6pPr marL="2286076" indent="0">
              <a:buNone/>
              <a:defRPr sz="2000"/>
            </a:lvl6pPr>
            <a:lvl7pPr marL="2743291" indent="0">
              <a:buNone/>
              <a:defRPr sz="2000"/>
            </a:lvl7pPr>
            <a:lvl8pPr marL="3200506" indent="0">
              <a:buNone/>
              <a:defRPr sz="2000"/>
            </a:lvl8pPr>
            <a:lvl9pPr marL="365772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35045" y="5916613"/>
            <a:ext cx="806386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15" indent="0">
              <a:buNone/>
              <a:defRPr sz="1200"/>
            </a:lvl2pPr>
            <a:lvl3pPr marL="914430" indent="0">
              <a:buNone/>
              <a:defRPr sz="1000"/>
            </a:lvl3pPr>
            <a:lvl4pPr marL="1371646" indent="0">
              <a:buNone/>
              <a:defRPr sz="900"/>
            </a:lvl4pPr>
            <a:lvl5pPr marL="1828861" indent="0">
              <a:buNone/>
              <a:defRPr sz="900"/>
            </a:lvl5pPr>
            <a:lvl6pPr marL="2286076" indent="0">
              <a:buNone/>
              <a:defRPr sz="900"/>
            </a:lvl6pPr>
            <a:lvl7pPr marL="2743291" indent="0">
              <a:buNone/>
              <a:defRPr sz="900"/>
            </a:lvl7pPr>
            <a:lvl8pPr marL="3200506" indent="0">
              <a:buNone/>
              <a:defRPr sz="900"/>
            </a:lvl8pPr>
            <a:lvl9pPr marL="3657722" indent="0">
              <a:buNone/>
              <a:defRPr sz="9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22035-C24A-47A7-873B-03A52056B2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6713764"/>
      </p:ext>
    </p:extLst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301625"/>
            <a:ext cx="120904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/>
              <a:t>タイトルテキストの書式を編集するにはクリックします。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768475"/>
            <a:ext cx="12090400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/>
              <a:t>アウトラインテキストの書式を編集するにはクリックします。</a:t>
            </a:r>
          </a:p>
          <a:p>
            <a:pPr lvl="1"/>
            <a:r>
              <a:rPr lang="en-GB" altLang="ja-JP"/>
              <a:t>2</a:t>
            </a:r>
            <a:r>
              <a:rPr lang="ja-JP" altLang="en-GB"/>
              <a:t>レベル目のアウトライン</a:t>
            </a:r>
          </a:p>
          <a:p>
            <a:pPr lvl="2"/>
            <a:r>
              <a:rPr lang="en-GB" altLang="ja-JP"/>
              <a:t>3</a:t>
            </a:r>
            <a:r>
              <a:rPr lang="ja-JP" altLang="en-GB"/>
              <a:t>レベル目のアウトライン</a:t>
            </a:r>
          </a:p>
          <a:p>
            <a:pPr lvl="3"/>
            <a:r>
              <a:rPr lang="en-GB" altLang="ja-JP"/>
              <a:t>4</a:t>
            </a:r>
            <a:r>
              <a:rPr lang="ja-JP" altLang="en-GB"/>
              <a:t>レベル目のアウトライン</a:t>
            </a:r>
          </a:p>
          <a:p>
            <a:pPr lvl="4"/>
            <a:r>
              <a:rPr lang="en-GB" altLang="ja-JP"/>
              <a:t>5</a:t>
            </a:r>
            <a:r>
              <a:rPr lang="ja-JP" altLang="en-GB"/>
              <a:t>レベル目のアウトライン</a:t>
            </a:r>
          </a:p>
          <a:p>
            <a:pPr lvl="4"/>
            <a:r>
              <a:rPr lang="en-GB" altLang="ja-JP"/>
              <a:t>6</a:t>
            </a:r>
            <a:r>
              <a:rPr lang="ja-JP" altLang="en-GB"/>
              <a:t>レベル目のアウトライン</a:t>
            </a:r>
          </a:p>
          <a:p>
            <a:pPr lvl="4"/>
            <a:r>
              <a:rPr lang="en-GB" altLang="ja-JP"/>
              <a:t>7</a:t>
            </a:r>
            <a:r>
              <a:rPr lang="ja-JP" altLang="en-GB"/>
              <a:t>レベル目のアウトライン</a:t>
            </a:r>
          </a:p>
          <a:p>
            <a:pPr lvl="4"/>
            <a:r>
              <a:rPr lang="en-GB" altLang="ja-JP"/>
              <a:t>8</a:t>
            </a:r>
            <a:r>
              <a:rPr lang="ja-JP" altLang="en-GB"/>
              <a:t>レベル目のアウトライン</a:t>
            </a:r>
          </a:p>
          <a:p>
            <a:pPr lvl="4"/>
            <a:r>
              <a:rPr lang="en-GB" altLang="ja-JP"/>
              <a:t>9</a:t>
            </a:r>
            <a:r>
              <a:rPr lang="ja-JP" altLang="en-GB"/>
              <a:t>レベル目のアウトライン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71513" y="6886575"/>
            <a:ext cx="312737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24" algn="l"/>
                <a:tab pos="1447848" algn="l"/>
                <a:tab pos="217177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ＭＳ Ｐ明朝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597400" y="6886575"/>
            <a:ext cx="425767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24" algn="l"/>
                <a:tab pos="1447848" algn="l"/>
                <a:tab pos="2171772" algn="l"/>
                <a:tab pos="2895697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ＭＳ Ｐ明朝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9636125" y="6886575"/>
            <a:ext cx="3128963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</a:lstStyle>
          <a:p>
            <a:pPr>
              <a:defRPr/>
            </a:pPr>
            <a:fld id="{ECDE9F12-C587-489C-843E-8884E474DD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0"/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5pPr>
      <a:lvl6pPr marL="2514684" indent="-228608" algn="ctr" defTabSz="44927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6pPr>
      <a:lvl7pPr marL="2971899" indent="-228608" algn="ctr" defTabSz="44927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7pPr>
      <a:lvl8pPr marL="3429114" indent="-228608" algn="ctr" defTabSz="44927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8pPr>
      <a:lvl9pPr marL="3886330" indent="-228608" algn="ctr" defTabSz="44927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84" indent="-228608" algn="l" defTabSz="44927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99" indent="-228608" algn="l" defTabSz="44927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114" indent="-228608" algn="l" defTabSz="44927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330" indent="-228608" algn="l" defTabSz="449278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5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0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46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1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76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91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06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22" algn="l" defTabSz="9144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6"/>
          <p:cNvGrpSpPr>
            <a:grpSpLocks/>
          </p:cNvGrpSpPr>
          <p:nvPr/>
        </p:nvGrpSpPr>
        <p:grpSpPr bwMode="auto">
          <a:xfrm>
            <a:off x="168275" y="179388"/>
            <a:ext cx="13103225" cy="7200900"/>
            <a:chOff x="167704" y="179477"/>
            <a:chExt cx="13104191" cy="7200720"/>
          </a:xfrm>
        </p:grpSpPr>
        <p:sp>
          <p:nvSpPr>
            <p:cNvPr id="3075" name="Text Box 1"/>
            <p:cNvSpPr txBox="1">
              <a:spLocks noChangeArrowheads="1"/>
            </p:cNvSpPr>
            <p:nvPr/>
          </p:nvSpPr>
          <p:spPr bwMode="auto">
            <a:xfrm>
              <a:off x="167704" y="179477"/>
              <a:ext cx="6552183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57096" rIns="90000" bIns="4500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>
                <a:lnSpc>
                  <a:spcPct val="94000"/>
                </a:lnSpc>
                <a:spcAft>
                  <a:spcPct val="0"/>
                </a:spcAft>
              </a:pPr>
              <a:r>
                <a:rPr lang="en-US" altLang="ja-JP" sz="1200">
                  <a:solidFill>
                    <a:srgbClr val="FFFFFF"/>
                  </a:solidFill>
                  <a:cs typeface="Arial" panose="020B0604020202020204" pitchFamily="34" charset="0"/>
                </a:rPr>
                <a:t>TITLE</a:t>
              </a:r>
            </a:p>
          </p:txBody>
        </p:sp>
        <p:sp>
          <p:nvSpPr>
            <p:cNvPr id="3076" name="Text Box 2"/>
            <p:cNvSpPr txBox="1">
              <a:spLocks noChangeArrowheads="1"/>
            </p:cNvSpPr>
            <p:nvPr/>
          </p:nvSpPr>
          <p:spPr bwMode="auto">
            <a:xfrm>
              <a:off x="6719887" y="179477"/>
              <a:ext cx="6552008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57096" rIns="90000" bIns="45000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>
                <a:lnSpc>
                  <a:spcPct val="94000"/>
                </a:lnSpc>
                <a:spcAft>
                  <a:spcPct val="0"/>
                </a:spcAft>
              </a:pPr>
              <a:r>
                <a:rPr lang="en-US" altLang="ja-JP" sz="1200" dirty="0">
                  <a:solidFill>
                    <a:srgbClr val="FFFFFF"/>
                  </a:solidFill>
                  <a:cs typeface="Arial" panose="020B0604020202020204" pitchFamily="34" charset="0"/>
                </a:rPr>
                <a:t>ENTRY CATEGORY (PROJECT STATUS)</a:t>
              </a:r>
            </a:p>
          </p:txBody>
        </p:sp>
        <p:sp>
          <p:nvSpPr>
            <p:cNvPr id="3077" name="Text Box 3"/>
            <p:cNvSpPr txBox="1">
              <a:spLocks noChangeArrowheads="1"/>
            </p:cNvSpPr>
            <p:nvPr/>
          </p:nvSpPr>
          <p:spPr bwMode="auto">
            <a:xfrm>
              <a:off x="167878" y="7020197"/>
              <a:ext cx="6552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54072" rIns="90000" bIns="45000" anchor="b"/>
            <a:lstStyle>
              <a:lvl1pPr>
                <a:lnSpc>
                  <a:spcPct val="93000"/>
                </a:lnSpc>
                <a:spcAft>
                  <a:spcPts val="142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>
                <a:lnSpc>
                  <a:spcPct val="93000"/>
                </a:lnSpc>
                <a:spcAft>
                  <a:spcPts val="113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>
                <a:lnSpc>
                  <a:spcPct val="93000"/>
                </a:lnSpc>
                <a:spcAft>
                  <a:spcPts val="85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>
                <a:lnSpc>
                  <a:spcPct val="93000"/>
                </a:lnSpc>
                <a:spcAft>
                  <a:spcPts val="5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>
                <a:lnSpc>
                  <a:spcPct val="93000"/>
                </a:lnSpc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88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723900" algn="l"/>
                  <a:tab pos="14478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>
                <a:lnSpc>
                  <a:spcPct val="94000"/>
                </a:lnSpc>
                <a:spcAft>
                  <a:spcPct val="0"/>
                </a:spcAft>
              </a:pPr>
              <a:r>
                <a:rPr lang="en-US" altLang="ja-JP" sz="1200" dirty="0">
                  <a:solidFill>
                    <a:srgbClr val="FFFFFF"/>
                  </a:solidFill>
                  <a:cs typeface="Arial" panose="020B0604020202020204" pitchFamily="34" charset="0"/>
                </a:rPr>
                <a:t>Design Award 2025</a:t>
              </a:r>
            </a:p>
          </p:txBody>
        </p:sp>
        <p:pic>
          <p:nvPicPr>
            <p:cNvPr id="3078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90409" y="7020197"/>
              <a:ext cx="881486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正方形/長方形 1"/>
          <p:cNvSpPr/>
          <p:nvPr/>
        </p:nvSpPr>
        <p:spPr bwMode="auto">
          <a:xfrm>
            <a:off x="168275" y="755501"/>
            <a:ext cx="13103225" cy="61206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342900" indent="-342900" algn="ctr" eaLnBrk="1">
              <a:lnSpc>
                <a:spcPct val="94000"/>
              </a:lnSpc>
              <a:buFont typeface="+mj-lt"/>
              <a:buAutoNum type="arabicPeriod"/>
              <a:defRPr/>
            </a:pPr>
            <a:r>
              <a:rPr lang="en-US" altLang="ja-JP" sz="1400" dirty="0">
                <a:latin typeface="+mj-lt"/>
                <a:cs typeface="Microsoft Sans Serif" panose="020B0604020202020204" pitchFamily="34" charset="0"/>
              </a:rPr>
              <a:t>PROVIDE A PROJECT TITLE (TOP LEFT CORNER)</a:t>
            </a:r>
          </a:p>
          <a:p>
            <a:pPr marL="342900" indent="-342900" algn="ctr" eaLnBrk="1">
              <a:lnSpc>
                <a:spcPct val="94000"/>
              </a:lnSpc>
              <a:buFont typeface="+mj-lt"/>
              <a:buAutoNum type="arabicPeriod"/>
              <a:defRPr/>
            </a:pPr>
            <a:r>
              <a:rPr lang="en-US" altLang="ja-JP" sz="1400" dirty="0">
                <a:latin typeface="+mj-lt"/>
                <a:cs typeface="Microsoft Sans Serif" panose="020B0604020202020204" pitchFamily="34" charset="0"/>
              </a:rPr>
              <a:t>PROVIDE ENTRY CATEGORY: ARCHITECTURE / INTERIOR ARCHITECTURE / URBAN PLANNING / SUSTAINABLE DESIGN </a:t>
            </a:r>
            <a:r>
              <a:rPr lang="en-US" altLang="ja-JP" sz="1400" dirty="0">
                <a:cs typeface="Microsoft Sans Serif" panose="020B0604020202020204" pitchFamily="34" charset="0"/>
              </a:rPr>
              <a:t>(TOP RIGHT CORNER)</a:t>
            </a:r>
            <a:endParaRPr lang="en-US" altLang="ja-JP" sz="1400" dirty="0">
              <a:latin typeface="+mj-lt"/>
              <a:cs typeface="Microsoft Sans Serif" panose="020B0604020202020204" pitchFamily="34" charset="0"/>
            </a:endParaRPr>
          </a:p>
          <a:p>
            <a:pPr marL="342900" indent="-342900" algn="ctr" eaLnBrk="1">
              <a:lnSpc>
                <a:spcPct val="94000"/>
              </a:lnSpc>
              <a:buFont typeface="+mj-lt"/>
              <a:buAutoNum type="arabicPeriod"/>
              <a:defRPr/>
            </a:pPr>
            <a:r>
              <a:rPr lang="en-US" altLang="ja-JP" sz="1400" dirty="0">
                <a:latin typeface="+mj-lt"/>
                <a:cs typeface="Microsoft Sans Serif" panose="020B0604020202020204" pitchFamily="34" charset="0"/>
              </a:rPr>
              <a:t>PROVIDE ROJECT STATUS: BUILT / UNBUILT (TOP RIGHT CORNER)</a:t>
            </a:r>
          </a:p>
          <a:p>
            <a:pPr marL="342900" indent="-342900" algn="ctr" eaLnBrk="1">
              <a:lnSpc>
                <a:spcPct val="94000"/>
              </a:lnSpc>
              <a:buFont typeface="+mj-lt"/>
              <a:buAutoNum type="arabicPeriod"/>
              <a:defRPr/>
            </a:pPr>
            <a:r>
              <a:rPr lang="en-US" altLang="ja-JP" sz="1400" dirty="0">
                <a:latin typeface="+mj-lt"/>
                <a:cs typeface="Microsoft Sans Serif" panose="020B0604020202020204" pitchFamily="34" charset="0"/>
              </a:rPr>
              <a:t>PLACE AN IMAGE WITH ANY SIZE AND/OR PROPORTIONS WITHIN THIS GRAY BOX</a:t>
            </a:r>
            <a:endParaRPr lang="en-US" altLang="ja-JP" sz="1400" dirty="0">
              <a:highlight>
                <a:srgbClr val="000000"/>
              </a:highlight>
              <a:latin typeface="+mj-lt"/>
              <a:cs typeface="Microsoft Sans Serif" panose="020B0604020202020204" pitchFamily="34" charset="0"/>
            </a:endParaRPr>
          </a:p>
        </p:txBody>
      </p:sp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65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Microsoft Sans Serif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 j</dc:creator>
  <cp:lastModifiedBy>PARK Segene</cp:lastModifiedBy>
  <cp:revision>43</cp:revision>
  <cp:lastPrinted>1601-01-01T00:00:00Z</cp:lastPrinted>
  <dcterms:created xsi:type="dcterms:W3CDTF">2009-10-24T00:44:16Z</dcterms:created>
  <dcterms:modified xsi:type="dcterms:W3CDTF">2025-09-01T11:15:58Z</dcterms:modified>
</cp:coreProperties>
</file>